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4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halk_line-1.png" descr="chalk_lin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chalk_line-2.png" descr="chalk_line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apbook_cover_title_hi.png" descr="scrapbook_cover_title_hi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e du titre"/>
          <p:cNvSpPr txBox="1">
            <a:spLocks noGrp="1"/>
          </p:cNvSpPr>
          <p:nvPr>
            <p:ph type="title"/>
          </p:nvPr>
        </p:nvSpPr>
        <p:spPr>
          <a:xfrm>
            <a:off x="1270000" y="2959100"/>
            <a:ext cx="10464800" cy="22860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Texte du titre</a:t>
            </a:r>
          </a:p>
        </p:txBody>
      </p:sp>
      <p:sp>
        <p:nvSpPr>
          <p:cNvPr id="2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83200"/>
            <a:ext cx="104648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ines-line-1.png" descr="lines-lin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wave-line.png" descr="wave-line.png"/>
          <p:cNvPicPr>
            <a:picLocks noChangeAspect="1"/>
          </p:cNvPicPr>
          <p:nvPr/>
        </p:nvPicPr>
        <p:blipFill>
          <a:blip r:embed="rId3"/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wave-line.png" descr="wave-line.png"/>
          <p:cNvPicPr>
            <a:picLocks noChangeAspect="1"/>
          </p:cNvPicPr>
          <p:nvPr/>
        </p:nvPicPr>
        <p:blipFill>
          <a:blip r:embed="rId3"/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ots-line-cropped.png" descr="dots-line-cropped.png"/>
          <p:cNvPicPr>
            <a:picLocks noChangeAspect="1"/>
          </p:cNvPicPr>
          <p:nvPr/>
        </p:nvPicPr>
        <p:blipFill>
          <a:blip r:embed="rId4"/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dots-line-cropped.png" descr="dots-line-cropped.png"/>
          <p:cNvPicPr>
            <a:picLocks noChangeAspect="1"/>
          </p:cNvPicPr>
          <p:nvPr/>
        </p:nvPicPr>
        <p:blipFill>
          <a:blip r:embed="rId4"/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ots-line-cropped.png" descr="dots-line-cropped.png"/>
          <p:cNvPicPr>
            <a:picLocks noChangeAspect="1"/>
          </p:cNvPicPr>
          <p:nvPr/>
        </p:nvPicPr>
        <p:blipFill>
          <a:blip r:embed="rId4"/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ots-line-cropped.png" descr="dots-line-cropped.png"/>
          <p:cNvPicPr>
            <a:picLocks noChangeAspect="1"/>
          </p:cNvPicPr>
          <p:nvPr/>
        </p:nvPicPr>
        <p:blipFill>
          <a:blip r:embed="rId4"/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ines-vert-line.png" descr="lines-vert-lin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« Saisissez une citation ici. »"/>
          <p:cNvSpPr txBox="1">
            <a:spLocks noGrp="1"/>
          </p:cNvSpPr>
          <p:nvPr>
            <p:ph type="body" sz="quarter" idx="13"/>
          </p:nvPr>
        </p:nvSpPr>
        <p:spPr>
          <a:xfrm>
            <a:off x="1270000" y="455930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/>
            </a:lvl1pPr>
          </a:lstStyle>
          <a:p>
            <a:r>
              <a:t>« Saisissez une citation ici. »</a:t>
            </a:r>
          </a:p>
        </p:txBody>
      </p:sp>
      <p:sp>
        <p:nvSpPr>
          <p:cNvPr id="163" name="-Gilles Allain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444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-Gilles Allain</a:t>
            </a:r>
          </a:p>
        </p:txBody>
      </p:sp>
      <p:sp>
        <p:nvSpPr>
          <p:cNvPr id="1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ines-line-1.png" descr="lines-lin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wave-line.png" descr="wave-line.png"/>
          <p:cNvPicPr>
            <a:picLocks noChangeAspect="1"/>
          </p:cNvPicPr>
          <p:nvPr/>
        </p:nvPicPr>
        <p:blipFill>
          <a:blip r:embed="rId3"/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wave-line.png" descr="wave-line.png"/>
          <p:cNvPicPr>
            <a:picLocks noChangeAspect="1"/>
          </p:cNvPicPr>
          <p:nvPr/>
        </p:nvPicPr>
        <p:blipFill>
          <a:blip r:embed="rId3"/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ots-line-cropped.png" descr="dots-line-cropped.png"/>
          <p:cNvPicPr>
            <a:picLocks noChangeAspect="1"/>
          </p:cNvPicPr>
          <p:nvPr/>
        </p:nvPicPr>
        <p:blipFill>
          <a:blip r:embed="rId4"/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ots-line-cropped.png" descr="dots-line-cropped.png"/>
          <p:cNvPicPr>
            <a:picLocks noChangeAspect="1"/>
          </p:cNvPicPr>
          <p:nvPr/>
        </p:nvPicPr>
        <p:blipFill>
          <a:blip r:embed="rId4"/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ots-line-cropped.png" descr="dots-line-cropped.png"/>
          <p:cNvPicPr>
            <a:picLocks noChangeAspect="1"/>
          </p:cNvPicPr>
          <p:nvPr/>
        </p:nvPicPr>
        <p:blipFill>
          <a:blip r:embed="rId4"/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ots-line-cropped.png" descr="dots-line-cropped.png"/>
          <p:cNvPicPr>
            <a:picLocks noChangeAspect="1"/>
          </p:cNvPicPr>
          <p:nvPr/>
        </p:nvPicPr>
        <p:blipFill>
          <a:blip r:embed="rId4"/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ines-vert-line.png" descr="lines-vert-lin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Image"/>
          <p:cNvSpPr>
            <a:spLocks noGrp="1"/>
          </p:cNvSpPr>
          <p:nvPr>
            <p:ph type="pic" idx="13"/>
          </p:nvPr>
        </p:nvSpPr>
        <p:spPr>
          <a:xfrm>
            <a:off x="-705004" y="-25179"/>
            <a:ext cx="14792489" cy="98616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lines-line-1.png" descr="lines-lin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wave-line.png" descr="wave-line.png"/>
          <p:cNvPicPr>
            <a:picLocks noChangeAspect="1"/>
          </p:cNvPicPr>
          <p:nvPr/>
        </p:nvPicPr>
        <p:blipFill>
          <a:blip r:embed="rId3"/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wave-line.png" descr="wave-line.png"/>
          <p:cNvPicPr>
            <a:picLocks noChangeAspect="1"/>
          </p:cNvPicPr>
          <p:nvPr/>
        </p:nvPicPr>
        <p:blipFill>
          <a:blip r:embed="rId3"/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ots-line-cropped.png" descr="dots-line-cropped.png"/>
          <p:cNvPicPr>
            <a:picLocks noChangeAspect="1"/>
          </p:cNvPicPr>
          <p:nvPr/>
        </p:nvPicPr>
        <p:blipFill>
          <a:blip r:embed="rId4"/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ots-line-cropped.png" descr="dots-line-cropped.png"/>
          <p:cNvPicPr>
            <a:picLocks noChangeAspect="1"/>
          </p:cNvPicPr>
          <p:nvPr/>
        </p:nvPicPr>
        <p:blipFill>
          <a:blip r:embed="rId4"/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ots-line-cropped.png" descr="dots-line-cropped.png"/>
          <p:cNvPicPr>
            <a:picLocks noChangeAspect="1"/>
          </p:cNvPicPr>
          <p:nvPr/>
        </p:nvPicPr>
        <p:blipFill>
          <a:blip r:embed="rId4"/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dots-line-cropped.png" descr="dots-line-cropped.png"/>
          <p:cNvPicPr>
            <a:picLocks noChangeAspect="1"/>
          </p:cNvPicPr>
          <p:nvPr/>
        </p:nvPicPr>
        <p:blipFill>
          <a:blip r:embed="rId4"/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ines-vert-line.png" descr="lines-vert-lin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lines-line-1.png" descr="lines-lin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wave-line.png" descr="wave-line.png"/>
          <p:cNvPicPr>
            <a:picLocks noChangeAspect="1"/>
          </p:cNvPicPr>
          <p:nvPr/>
        </p:nvPicPr>
        <p:blipFill>
          <a:blip r:embed="rId3"/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" name="wave-line.png" descr="wave-line.png"/>
          <p:cNvPicPr>
            <a:picLocks noChangeAspect="1"/>
          </p:cNvPicPr>
          <p:nvPr/>
        </p:nvPicPr>
        <p:blipFill>
          <a:blip r:embed="rId3"/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dots-line-cropped.png" descr="dots-line-cropped.png"/>
          <p:cNvPicPr>
            <a:picLocks noChangeAspect="1"/>
          </p:cNvPicPr>
          <p:nvPr/>
        </p:nvPicPr>
        <p:blipFill>
          <a:blip r:embed="rId4"/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ots-line-cropped.png" descr="dots-line-cropped.png"/>
          <p:cNvPicPr>
            <a:picLocks noChangeAspect="1"/>
          </p:cNvPicPr>
          <p:nvPr/>
        </p:nvPicPr>
        <p:blipFill>
          <a:blip r:embed="rId4"/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line-cropped.png" descr="dots-line-cropped.png"/>
          <p:cNvPicPr>
            <a:picLocks noChangeAspect="1"/>
          </p:cNvPicPr>
          <p:nvPr/>
        </p:nvPicPr>
        <p:blipFill>
          <a:blip r:embed="rId4"/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ots-line-cropped.png" descr="dots-line-cropped.png"/>
          <p:cNvPicPr>
            <a:picLocks noChangeAspect="1"/>
          </p:cNvPicPr>
          <p:nvPr/>
        </p:nvPicPr>
        <p:blipFill>
          <a:blip r:embed="rId4"/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lines-vert-line.png" descr="lines-vert-lin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Image"/>
          <p:cNvSpPr>
            <a:spLocks noGrp="1"/>
          </p:cNvSpPr>
          <p:nvPr>
            <p:ph type="pic" idx="13"/>
          </p:nvPr>
        </p:nvSpPr>
        <p:spPr>
          <a:xfrm>
            <a:off x="1270000" y="-12700"/>
            <a:ext cx="10464800" cy="6976534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exte du titre"/>
          <p:cNvSpPr txBox="1">
            <a:spLocks noGrp="1"/>
          </p:cNvSpPr>
          <p:nvPr>
            <p:ph type="title"/>
          </p:nvPr>
        </p:nvSpPr>
        <p:spPr>
          <a:xfrm>
            <a:off x="1270000" y="6223000"/>
            <a:ext cx="10464800" cy="14859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Texte du titre</a:t>
            </a:r>
          </a:p>
        </p:txBody>
      </p:sp>
      <p:sp>
        <p:nvSpPr>
          <p:cNvPr id="4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696200"/>
            <a:ext cx="10464800" cy="120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halk_line-1.png" descr="chalk_lin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halk_line-2.png" descr="chalk_line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scrapbook_cover_title_hi.png" descr="scrapbook_cover_title_hi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exte du titre"/>
          <p:cNvSpPr txBox="1">
            <a:spLocks noGrp="1"/>
          </p:cNvSpPr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Texte du titre</a:t>
            </a:r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lines-line-1.png" descr="lines-lin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wave-line.png" descr="wave-line.png"/>
          <p:cNvPicPr>
            <a:picLocks noChangeAspect="1"/>
          </p:cNvPicPr>
          <p:nvPr/>
        </p:nvPicPr>
        <p:blipFill>
          <a:blip r:embed="rId3"/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2" name="wave-line.png" descr="wave-line.png"/>
          <p:cNvPicPr>
            <a:picLocks noChangeAspect="1"/>
          </p:cNvPicPr>
          <p:nvPr/>
        </p:nvPicPr>
        <p:blipFill>
          <a:blip r:embed="rId3"/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dots-line-cropped.png" descr="dots-line-cropped.png"/>
          <p:cNvPicPr>
            <a:picLocks noChangeAspect="1"/>
          </p:cNvPicPr>
          <p:nvPr/>
        </p:nvPicPr>
        <p:blipFill>
          <a:blip r:embed="rId4"/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dots-line-cropped.png" descr="dots-line-cropped.png"/>
          <p:cNvPicPr>
            <a:picLocks noChangeAspect="1"/>
          </p:cNvPicPr>
          <p:nvPr/>
        </p:nvPicPr>
        <p:blipFill>
          <a:blip r:embed="rId4"/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ots-line-cropped.png" descr="dots-line-cropped.png"/>
          <p:cNvPicPr>
            <a:picLocks noChangeAspect="1"/>
          </p:cNvPicPr>
          <p:nvPr/>
        </p:nvPicPr>
        <p:blipFill>
          <a:blip r:embed="rId4"/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 descr="dots-line-cropped.png"/>
          <p:cNvPicPr>
            <a:picLocks noChangeAspect="1"/>
          </p:cNvPicPr>
          <p:nvPr/>
        </p:nvPicPr>
        <p:blipFill>
          <a:blip r:embed="rId4"/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lines-vert-line.png" descr="lines-vert-lin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Image"/>
          <p:cNvSpPr>
            <a:spLocks noGrp="1"/>
          </p:cNvSpPr>
          <p:nvPr>
            <p:ph type="pic" sz="half" idx="13"/>
          </p:nvPr>
        </p:nvSpPr>
        <p:spPr>
          <a:xfrm>
            <a:off x="6489700" y="1358900"/>
            <a:ext cx="5329646" cy="69088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9" name="Texte du titre"/>
          <p:cNvSpPr txBox="1">
            <a:spLocks noGrp="1"/>
          </p:cNvSpPr>
          <p:nvPr>
            <p:ph type="title"/>
          </p:nvPr>
        </p:nvSpPr>
        <p:spPr>
          <a:xfrm>
            <a:off x="1079500" y="1358900"/>
            <a:ext cx="5054600" cy="37592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Texte du titre</a:t>
            </a:r>
          </a:p>
        </p:txBody>
      </p:sp>
      <p:sp>
        <p:nvSpPr>
          <p:cNvPr id="7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079500" y="5207000"/>
            <a:ext cx="50546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dash-line.png" descr="dash-line.png"/>
          <p:cNvPicPr>
            <a:picLocks noChangeAspect="1"/>
          </p:cNvPicPr>
          <p:nvPr/>
        </p:nvPicPr>
        <p:blipFill>
          <a:blip r:embed="rId2"/>
          <a:srcRect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dash-line.png" descr="dash-line.png"/>
          <p:cNvPicPr>
            <a:picLocks noChangeAspect="1"/>
          </p:cNvPicPr>
          <p:nvPr/>
        </p:nvPicPr>
        <p:blipFill>
          <a:blip r:embed="rId2"/>
          <a:srcRect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dash-line.png" descr="dash-line.png"/>
          <p:cNvPicPr>
            <a:picLocks/>
          </p:cNvPicPr>
          <p:nvPr/>
        </p:nvPicPr>
        <p:blipFill>
          <a:blip r:embed="rId2"/>
          <a:srcRect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ash-line.png" descr="dash-line.png"/>
          <p:cNvPicPr>
            <a:picLocks noChangeAspect="1"/>
          </p:cNvPicPr>
          <p:nvPr/>
        </p:nvPicPr>
        <p:blipFill>
          <a:blip r:embed="rId2"/>
          <a:srcRect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ri-line.png" descr="tri-line.png"/>
          <p:cNvPicPr>
            <a:picLocks noChangeAspect="1"/>
          </p:cNvPicPr>
          <p:nvPr/>
        </p:nvPicPr>
        <p:blipFill>
          <a:blip r:embed="rId3"/>
          <a:srcRect l="70681" t="18886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3" name="tri-line.png" descr="tri-line.png"/>
          <p:cNvPicPr>
            <a:picLocks noChangeAspect="1"/>
          </p:cNvPicPr>
          <p:nvPr/>
        </p:nvPicPr>
        <p:blipFill>
          <a:blip r:embed="rId3"/>
          <a:srcRect l="9861" t="22490" r="62206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4" name="tri-line.png" descr="tri-line.png"/>
          <p:cNvPicPr>
            <a:picLocks noChangeAspect="1"/>
          </p:cNvPicPr>
          <p:nvPr/>
        </p:nvPicPr>
        <p:blipFill>
          <a:blip r:embed="rId3"/>
          <a:srcRect t="18678" r="51892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5" name="tri-line.png" descr="tri-line.png"/>
          <p:cNvPicPr>
            <a:picLocks noChangeAspect="1"/>
          </p:cNvPicPr>
          <p:nvPr/>
        </p:nvPicPr>
        <p:blipFill>
          <a:blip r:embed="rId3"/>
          <a:srcRect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6" name="scrapbook_title_hi.png" descr="scrapbook_title_hi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Texte du titre</a:t>
            </a:r>
          </a:p>
        </p:txBody>
      </p:sp>
      <p:sp>
        <p:nvSpPr>
          <p:cNvPr id="8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dash-line.png" descr="dash-line.png"/>
          <p:cNvPicPr>
            <a:picLocks noChangeAspect="1"/>
          </p:cNvPicPr>
          <p:nvPr/>
        </p:nvPicPr>
        <p:blipFill>
          <a:blip r:embed="rId2"/>
          <a:srcRect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ash-line.png" descr="dash-line.png"/>
          <p:cNvPicPr>
            <a:picLocks noChangeAspect="1"/>
          </p:cNvPicPr>
          <p:nvPr/>
        </p:nvPicPr>
        <p:blipFill>
          <a:blip r:embed="rId2"/>
          <a:srcRect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ash-line.png" descr="dash-line.png"/>
          <p:cNvPicPr>
            <a:picLocks/>
          </p:cNvPicPr>
          <p:nvPr/>
        </p:nvPicPr>
        <p:blipFill>
          <a:blip r:embed="rId2"/>
          <a:srcRect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ash-line.png" descr="dash-line.png"/>
          <p:cNvPicPr>
            <a:picLocks noChangeAspect="1"/>
          </p:cNvPicPr>
          <p:nvPr/>
        </p:nvPicPr>
        <p:blipFill>
          <a:blip r:embed="rId2"/>
          <a:srcRect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tri-line.png" descr="tri-line.png"/>
          <p:cNvPicPr>
            <a:picLocks noChangeAspect="1"/>
          </p:cNvPicPr>
          <p:nvPr/>
        </p:nvPicPr>
        <p:blipFill>
          <a:blip r:embed="rId3"/>
          <a:srcRect l="70681" t="18886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0" name="tri-line.png" descr="tri-line.png"/>
          <p:cNvPicPr>
            <a:picLocks noChangeAspect="1"/>
          </p:cNvPicPr>
          <p:nvPr/>
        </p:nvPicPr>
        <p:blipFill>
          <a:blip r:embed="rId3"/>
          <a:srcRect l="9861" t="22490" r="62206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" name="tri-line.png" descr="tri-line.png"/>
          <p:cNvPicPr>
            <a:picLocks noChangeAspect="1"/>
          </p:cNvPicPr>
          <p:nvPr/>
        </p:nvPicPr>
        <p:blipFill>
          <a:blip r:embed="rId3"/>
          <a:srcRect t="18678" r="51892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2" name="tri-line.png" descr="tri-line.png"/>
          <p:cNvPicPr>
            <a:picLocks noChangeAspect="1"/>
          </p:cNvPicPr>
          <p:nvPr/>
        </p:nvPicPr>
        <p:blipFill>
          <a:blip r:embed="rId3"/>
          <a:srcRect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3" name="scrapbook_title_hi.png" descr="scrapbook_title_hi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Texte du titre</a:t>
            </a:r>
          </a:p>
        </p:txBody>
      </p:sp>
      <p:sp>
        <p:nvSpPr>
          <p:cNvPr id="105" name="Texte niveau 1…"/>
          <p:cNvSpPr txBox="1">
            <a:spLocks noGrp="1"/>
          </p:cNvSpPr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lus-line.png" descr="plus-line.png"/>
          <p:cNvPicPr>
            <a:picLocks noChangeAspect="1"/>
          </p:cNvPicPr>
          <p:nvPr/>
        </p:nvPicPr>
        <p:blipFill>
          <a:blip r:embed="rId2"/>
          <a:srcRect l="2812" t="20000" r="57187" b="20000"/>
          <a:stretch>
            <a:fillRect/>
          </a:stretch>
        </p:blipFill>
        <p:spPr>
          <a:xfrm rot="5400000">
            <a:off x="-4305300" y="4724400"/>
            <a:ext cx="97536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4" name="plus-line.png" descr="plus-line.png"/>
          <p:cNvPicPr>
            <a:picLocks noChangeAspect="1"/>
          </p:cNvPicPr>
          <p:nvPr/>
        </p:nvPicPr>
        <p:blipFill>
          <a:blip r:embed="rId2"/>
          <a:srcRect l="10000" t="20000" r="61874" b="20000"/>
          <a:stretch>
            <a:fillRect/>
          </a:stretch>
        </p:blipFill>
        <p:spPr>
          <a:xfrm rot="5400000">
            <a:off x="8902700" y="5524500"/>
            <a:ext cx="6858001" cy="30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5" name="plus-line.png" descr="plus-line.png"/>
          <p:cNvPicPr>
            <a:picLocks noChangeAspect="1"/>
          </p:cNvPicPr>
          <p:nvPr/>
        </p:nvPicPr>
        <p:blipFill>
          <a:blip r:embed="rId2"/>
          <a:srcRect l="19114" t="12500" r="27552" b="27500"/>
          <a:stretch>
            <a:fillRect/>
          </a:stretch>
        </p:blipFill>
        <p:spPr>
          <a:xfrm rot="10800000">
            <a:off x="0" y="9016999"/>
            <a:ext cx="13004800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6" name="plus-line.png" descr="plus-line.png"/>
          <p:cNvPicPr>
            <a:picLocks noChangeAspect="1"/>
          </p:cNvPicPr>
          <p:nvPr/>
        </p:nvPicPr>
        <p:blipFill>
          <a:blip r:embed="rId2"/>
          <a:srcRect t="18751" r="51796" b="21247"/>
          <a:stretch>
            <a:fillRect/>
          </a:stretch>
        </p:blipFill>
        <p:spPr>
          <a:xfrm rot="10800002">
            <a:off x="704849" y="1974846"/>
            <a:ext cx="11753851" cy="30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7" name="scrapbook_title_hi.png" descr="scrapbook_title_hi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Image"/>
          <p:cNvSpPr>
            <a:spLocks noGrp="1"/>
          </p:cNvSpPr>
          <p:nvPr>
            <p:ph type="pic" sz="half" idx="13"/>
          </p:nvPr>
        </p:nvSpPr>
        <p:spPr>
          <a:xfrm rot="21360000">
            <a:off x="7388455" y="2549687"/>
            <a:ext cx="4869180" cy="6311899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Texte du titre</a:t>
            </a:r>
          </a:p>
        </p:txBody>
      </p:sp>
      <p:sp>
        <p:nvSpPr>
          <p:cNvPr id="120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270000" y="2971800"/>
            <a:ext cx="4953000" cy="5842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000"/>
              </a:spcBef>
              <a:buBlip>
                <a:blip r:embed="rId4"/>
              </a:buBlip>
              <a:defRPr sz="2800"/>
            </a:lvl1pPr>
            <a:lvl2pPr marL="736600" indent="-368300">
              <a:spcBef>
                <a:spcPts val="3000"/>
              </a:spcBef>
              <a:buBlip>
                <a:blip r:embed="rId4"/>
              </a:buBlip>
              <a:defRPr sz="2800"/>
            </a:lvl2pPr>
            <a:lvl3pPr marL="1104900" indent="-368300">
              <a:spcBef>
                <a:spcPts val="3000"/>
              </a:spcBef>
              <a:buBlip>
                <a:blip r:embed="rId4"/>
              </a:buBlip>
              <a:defRPr sz="2800"/>
            </a:lvl3pPr>
            <a:lvl4pPr marL="1473200" indent="-368300">
              <a:spcBef>
                <a:spcPts val="3000"/>
              </a:spcBef>
              <a:buBlip>
                <a:blip r:embed="rId4"/>
              </a:buBlip>
              <a:defRPr sz="2800"/>
            </a:lvl4pPr>
            <a:lvl5pPr marL="1841500" indent="-368300">
              <a:spcBef>
                <a:spcPts val="3000"/>
              </a:spcBef>
              <a:buBlip>
                <a:blip r:embed="rId4"/>
              </a:buBlip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lines-line-1.png" descr="lines-lin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wave-line.png" descr="wave-line.png"/>
          <p:cNvPicPr>
            <a:picLocks noChangeAspect="1"/>
          </p:cNvPicPr>
          <p:nvPr/>
        </p:nvPicPr>
        <p:blipFill>
          <a:blip r:embed="rId3"/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wave-line.png" descr="wave-line.png"/>
          <p:cNvPicPr>
            <a:picLocks noChangeAspect="1"/>
          </p:cNvPicPr>
          <p:nvPr/>
        </p:nvPicPr>
        <p:blipFill>
          <a:blip r:embed="rId3"/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ots-line-cropped.png" descr="dots-line-cropped.png"/>
          <p:cNvPicPr>
            <a:picLocks noChangeAspect="1"/>
          </p:cNvPicPr>
          <p:nvPr/>
        </p:nvPicPr>
        <p:blipFill>
          <a:blip r:embed="rId4"/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ots-line-cropped.png" descr="dots-line-cropped.png"/>
          <p:cNvPicPr>
            <a:picLocks noChangeAspect="1"/>
          </p:cNvPicPr>
          <p:nvPr/>
        </p:nvPicPr>
        <p:blipFill>
          <a:blip r:embed="rId4"/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ots-line-cropped.png" descr="dots-line-cropped.png"/>
          <p:cNvPicPr>
            <a:picLocks noChangeAspect="1"/>
          </p:cNvPicPr>
          <p:nvPr/>
        </p:nvPicPr>
        <p:blipFill>
          <a:blip r:embed="rId4"/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ots-line-cropped.png" descr="dots-line-cropped.png"/>
          <p:cNvPicPr>
            <a:picLocks noChangeAspect="1"/>
          </p:cNvPicPr>
          <p:nvPr/>
        </p:nvPicPr>
        <p:blipFill>
          <a:blip r:embed="rId4"/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ines-vert-line.png" descr="lines-vert-lin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Image"/>
          <p:cNvSpPr>
            <a:spLocks noGrp="1"/>
          </p:cNvSpPr>
          <p:nvPr>
            <p:ph type="pic" idx="13"/>
          </p:nvPr>
        </p:nvSpPr>
        <p:spPr>
          <a:xfrm rot="21349645">
            <a:off x="1034684" y="936627"/>
            <a:ext cx="6503516" cy="8430483"/>
          </a:xfrm>
          <a:prstGeom prst="rect">
            <a:avLst/>
          </a:prstGeom>
          <a:effectLst>
            <a:outerShdw blurRad="63500" dist="50800" dir="5400000" rotWithShape="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5" name="Image"/>
          <p:cNvSpPr>
            <a:spLocks noGrp="1"/>
          </p:cNvSpPr>
          <p:nvPr>
            <p:ph type="pic" sz="quarter" idx="14"/>
          </p:nvPr>
        </p:nvSpPr>
        <p:spPr>
          <a:xfrm rot="180000">
            <a:off x="6489003" y="4460338"/>
            <a:ext cx="6029851" cy="401388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quarter" idx="15"/>
          </p:nvPr>
        </p:nvSpPr>
        <p:spPr>
          <a:xfrm>
            <a:off x="6515100" y="939800"/>
            <a:ext cx="5505450" cy="3670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s-line-1.png" descr="lines-line-1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wave-line.png" descr="wave-line.png"/>
          <p:cNvPicPr>
            <a:picLocks noChangeAspect="1"/>
          </p:cNvPicPr>
          <p:nvPr/>
        </p:nvPicPr>
        <p:blipFill>
          <a:blip r:embed="rId16"/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wave-line.png" descr="wave-line.png"/>
          <p:cNvPicPr>
            <a:picLocks noChangeAspect="1"/>
          </p:cNvPicPr>
          <p:nvPr/>
        </p:nvPicPr>
        <p:blipFill>
          <a:blip r:embed="rId16"/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ts-line-cropped.png" descr="dots-line-cropped.png"/>
          <p:cNvPicPr>
            <a:picLocks noChangeAspect="1"/>
          </p:cNvPicPr>
          <p:nvPr/>
        </p:nvPicPr>
        <p:blipFill>
          <a:blip r:embed="rId17"/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ts-line-cropped.png" descr="dots-line-cropped.png"/>
          <p:cNvPicPr>
            <a:picLocks noChangeAspect="1"/>
          </p:cNvPicPr>
          <p:nvPr/>
        </p:nvPicPr>
        <p:blipFill>
          <a:blip r:embed="rId17"/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ots-line-cropped.png" descr="dots-line-cropped.png"/>
          <p:cNvPicPr>
            <a:picLocks noChangeAspect="1"/>
          </p:cNvPicPr>
          <p:nvPr/>
        </p:nvPicPr>
        <p:blipFill>
          <a:blip r:embed="rId17"/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ts-line-cropped.png" descr="dots-line-cropped.png"/>
          <p:cNvPicPr>
            <a:picLocks noChangeAspect="1"/>
          </p:cNvPicPr>
          <p:nvPr/>
        </p:nvPicPr>
        <p:blipFill>
          <a:blip r:embed="rId17"/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ines-vert-line.png" descr="lines-vert-line.png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e niveau 1…"/>
          <p:cNvSpPr txBox="1">
            <a:spLocks noGrp="1"/>
          </p:cNvSpPr>
          <p:nvPr>
            <p:ph type="body" idx="1"/>
          </p:nvPr>
        </p:nvSpPr>
        <p:spPr>
          <a:xfrm>
            <a:off x="1270000" y="1511300"/>
            <a:ext cx="10464800" cy="673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9"/>
              </a:buBlip>
            </a:lvl1pPr>
            <a:lvl2pPr>
              <a:buBlip>
                <a:blip r:embed="rId19"/>
              </a:buBlip>
            </a:lvl2pPr>
            <a:lvl3pPr>
              <a:buBlip>
                <a:blip r:embed="rId19"/>
              </a:buBlip>
            </a:lvl3pPr>
            <a:lvl4pPr>
              <a:buBlip>
                <a:blip r:embed="rId19"/>
              </a:buBlip>
            </a:lvl4pPr>
            <a:lvl5pPr>
              <a:buBlip>
                <a:blip r:embed="rId19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1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279642" y="9296400"/>
            <a:ext cx="432817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1pPr>
      <a:lvl2pPr marL="914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2pPr>
      <a:lvl3pPr marL="1371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3pPr>
      <a:lvl4pPr marL="1828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4pPr>
      <a:lvl5pPr marL="22860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5pPr>
      <a:lvl6pPr marL="2743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6pPr>
      <a:lvl7pPr marL="3200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7pPr>
      <a:lvl8pPr marL="3657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8pPr>
      <a:lvl9pPr marL="4114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Capture d’écran 2020-11-08 à 21.45.25.png" descr="Capture d’écran 2020-11-08 à 21.45.25.png"/>
          <p:cNvPicPr>
            <a:picLocks noChangeAspect="1"/>
          </p:cNvPicPr>
          <p:nvPr/>
        </p:nvPicPr>
        <p:blipFill>
          <a:blip r:embed="rId2"/>
          <a:srcRect t="16005" b="16005"/>
          <a:stretch>
            <a:fillRect/>
          </a:stretch>
        </p:blipFill>
        <p:spPr>
          <a:xfrm>
            <a:off x="-330200" y="1971969"/>
            <a:ext cx="13004800" cy="5809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Capture d’écran 2020-11-08 à 21.47.07.png" descr="Capture d’écran 2020-11-08 à 21.47.07.png"/>
          <p:cNvPicPr>
            <a:picLocks noChangeAspect="1"/>
          </p:cNvPicPr>
          <p:nvPr/>
        </p:nvPicPr>
        <p:blipFill>
          <a:blip r:embed="rId2"/>
          <a:srcRect t="12825" b="15289"/>
          <a:stretch>
            <a:fillRect/>
          </a:stretch>
        </p:blipFill>
        <p:spPr>
          <a:xfrm>
            <a:off x="18435" y="1826241"/>
            <a:ext cx="13004801" cy="6142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Capture d’écran 2020-11-08 à 21.49.29.png" descr="Capture d’écran 2020-11-08 à 21.49.29.png"/>
          <p:cNvPicPr>
            <a:picLocks noChangeAspect="1"/>
          </p:cNvPicPr>
          <p:nvPr/>
        </p:nvPicPr>
        <p:blipFill>
          <a:blip r:embed="rId2"/>
          <a:srcRect t="12913" b="14535"/>
          <a:stretch>
            <a:fillRect/>
          </a:stretch>
        </p:blipFill>
        <p:spPr>
          <a:xfrm>
            <a:off x="-1" y="1797666"/>
            <a:ext cx="13004801" cy="6199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Capture d’écran 2020-11-08 à 21.50.38.png" descr="Capture d’écran 2020-11-08 à 21.50.38.png"/>
          <p:cNvPicPr>
            <a:picLocks noChangeAspect="1"/>
          </p:cNvPicPr>
          <p:nvPr/>
        </p:nvPicPr>
        <p:blipFill>
          <a:blip r:embed="rId2"/>
          <a:srcRect t="14477" b="14477"/>
          <a:stretch>
            <a:fillRect/>
          </a:stretch>
        </p:blipFill>
        <p:spPr>
          <a:xfrm>
            <a:off x="0" y="1841456"/>
            <a:ext cx="13004800" cy="6070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Capture d’écran 2020-11-08 à 21.51.47.png" descr="Capture d’écran 2020-11-08 à 21.51.47.png"/>
          <p:cNvPicPr>
            <a:picLocks noChangeAspect="1"/>
          </p:cNvPicPr>
          <p:nvPr/>
        </p:nvPicPr>
        <p:blipFill>
          <a:blip r:embed="rId2"/>
          <a:srcRect t="14661" b="14661"/>
          <a:stretch>
            <a:fillRect/>
          </a:stretch>
        </p:blipFill>
        <p:spPr>
          <a:xfrm>
            <a:off x="18435" y="1877834"/>
            <a:ext cx="13004801" cy="6039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Capture d’écran 2020-11-08 à 21.53.00.png" descr="Capture d’écran 2020-11-08 à 21.53.00.png"/>
          <p:cNvPicPr>
            <a:picLocks noChangeAspect="1"/>
          </p:cNvPicPr>
          <p:nvPr/>
        </p:nvPicPr>
        <p:blipFill>
          <a:blip r:embed="rId2"/>
          <a:srcRect t="12496" b="14912"/>
          <a:stretch>
            <a:fillRect/>
          </a:stretch>
        </p:blipFill>
        <p:spPr>
          <a:xfrm>
            <a:off x="18435" y="1775420"/>
            <a:ext cx="13004801" cy="6202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Capture d’écran 2020-11-08 à 21.53.59.png" descr="Capture d’écran 2020-11-08 à 21.53.59.png"/>
          <p:cNvPicPr>
            <a:picLocks noChangeAspect="1"/>
          </p:cNvPicPr>
          <p:nvPr/>
        </p:nvPicPr>
        <p:blipFill>
          <a:blip r:embed="rId2"/>
          <a:srcRect t="13622" b="14108"/>
          <a:stretch>
            <a:fillRect/>
          </a:stretch>
        </p:blipFill>
        <p:spPr>
          <a:xfrm>
            <a:off x="49788" y="1824653"/>
            <a:ext cx="12941919" cy="6145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Capture d’écran 2020-11-08 à 21.55.52.png" descr="Capture d’écran 2020-11-08 à 21.55.52.png"/>
          <p:cNvPicPr>
            <a:picLocks noChangeAspect="1"/>
          </p:cNvPicPr>
          <p:nvPr/>
        </p:nvPicPr>
        <p:blipFill>
          <a:blip r:embed="rId4"/>
          <a:srcRect t="12740" b="15025"/>
          <a:stretch>
            <a:fillRect/>
          </a:stretch>
        </p:blipFill>
        <p:spPr>
          <a:xfrm>
            <a:off x="0" y="1811358"/>
            <a:ext cx="13004801" cy="6172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2 oct. à 11.48 (1).mp3" descr="2 oct. à 11.48 (1)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3718" y="427226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8163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Capture d’écran 2020-11-08 à 21.57.33.png" descr="Capture d’écran 2020-11-08 à 21.57.33.png"/>
          <p:cNvPicPr>
            <a:picLocks noChangeAspect="1"/>
          </p:cNvPicPr>
          <p:nvPr/>
        </p:nvPicPr>
        <p:blipFill>
          <a:blip r:embed="rId2"/>
          <a:srcRect t="14149" b="15597"/>
          <a:stretch>
            <a:fillRect/>
          </a:stretch>
        </p:blipFill>
        <p:spPr>
          <a:xfrm>
            <a:off x="18435" y="1875234"/>
            <a:ext cx="13004801" cy="6003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Craft">
  <a:themeElements>
    <a:clrScheme name="Craft">
      <a:dk1>
        <a:srgbClr val="888888"/>
      </a:dk1>
      <a:lt1>
        <a:srgbClr val="006288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Personnalisé</PresentationFormat>
  <Paragraphs>0</Paragraphs>
  <Slides>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Georgia</vt:lpstr>
      <vt:lpstr>Helvetica Neue</vt:lpstr>
      <vt:lpstr>Marker Felt</vt:lpstr>
      <vt:lpstr>Craft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Marie Francoise Labit</cp:lastModifiedBy>
  <cp:revision>2</cp:revision>
  <dcterms:modified xsi:type="dcterms:W3CDTF">2020-12-09T16:28:10Z</dcterms:modified>
</cp:coreProperties>
</file>